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 varScale="1">
        <p:scale>
          <a:sx n="78" d="100"/>
          <a:sy n="78" d="100"/>
        </p:scale>
        <p:origin x="130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60F51D-2223-59CC-3A6C-E67CCB92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Eerste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corridor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384396-30F2-9234-8A8E-E79CA7230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r="2" b="21024"/>
          <a:stretch/>
        </p:blipFill>
        <p:spPr bwMode="auto"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526</TotalTime>
  <Words>100</Words>
  <Application>Microsoft Office PowerPoint</Application>
  <PresentationFormat>Breedbeeld</PresentationFormat>
  <Paragraphs>51</Paragraphs>
  <Slides>17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PowerPoint-presentatie</vt:lpstr>
      <vt:lpstr>PowerPoint-presentatie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Eerste corridor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Robbe De Wispelaere</cp:lastModifiedBy>
  <cp:revision>15</cp:revision>
  <dcterms:created xsi:type="dcterms:W3CDTF">2024-04-22T06:48:14Z</dcterms:created>
  <dcterms:modified xsi:type="dcterms:W3CDTF">2024-05-14T06:46:24Z</dcterms:modified>
</cp:coreProperties>
</file>